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60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9/14/2016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9/14/2016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9/14/2016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9/14/2016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9/14/2016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9/14/2016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9/14/2016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9/14/2016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9/14/2016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9/14/2016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9/14/2016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9/14/2016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Parliamentary Debate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Parliamentary 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Parliamentary Procedure traces its origins to the House of Commons in the United Kingdom</a:t>
            </a:r>
          </a:p>
          <a:p>
            <a:pPr>
              <a:buNone/>
            </a:pPr>
            <a:endParaRPr lang="en-US" dirty="0" smtClean="0"/>
          </a:p>
          <a:p>
            <a:pPr lvl="1"/>
            <a:r>
              <a:rPr lang="en-US" dirty="0" smtClean="0"/>
              <a:t>It is a way to ensure that everyone is treated fairly and has a chance to speak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It’s also quite rowdy and ridiculously fun!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House will be in Order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During discussion or debate members who wish to ask questions raise their hands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They DO NOT say “I have a question”</a:t>
            </a:r>
          </a:p>
          <a:p>
            <a:pPr lvl="2"/>
            <a:r>
              <a:rPr lang="en-US" i="1" dirty="0" smtClean="0"/>
              <a:t>It is pretty obvious that if you raise your hand and you’re not standing up to speak…you clearly have a question</a:t>
            </a:r>
            <a:r>
              <a:rPr lang="en-US" dirty="0" smtClean="0"/>
              <a:t>!</a:t>
            </a:r>
          </a:p>
          <a:p>
            <a:pPr lvl="1"/>
            <a:r>
              <a:rPr lang="en-US" b="1" u="sng" dirty="0" smtClean="0"/>
              <a:t>They simply say “Point of information</a:t>
            </a:r>
            <a:r>
              <a:rPr lang="en-US" b="1" i="1" u="sng" dirty="0" smtClean="0"/>
              <a:t>”</a:t>
            </a:r>
          </a:p>
          <a:p>
            <a:pPr lvl="2"/>
            <a:r>
              <a:rPr lang="en-US" dirty="0" smtClean="0"/>
              <a:t>It sounds much more sophisticated!</a:t>
            </a:r>
          </a:p>
          <a:p>
            <a:pPr lvl="1"/>
            <a:r>
              <a:rPr lang="en-US" b="1" u="sng" dirty="0" smtClean="0"/>
              <a:t>They are CONCISE: they only get 15-30 seconds to ask the question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Debates and Discussions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During discussions and debates, when a member is recognized by the president, or the chair, that person has the floor</a:t>
            </a:r>
          </a:p>
          <a:p>
            <a:pPr lvl="1"/>
            <a:r>
              <a:rPr lang="en-US" u="sng" dirty="0" smtClean="0"/>
              <a:t>They begin by thanking the person who recognized them</a:t>
            </a:r>
          </a:p>
          <a:p>
            <a:endParaRPr lang="en-US" u="sng" dirty="0" smtClean="0"/>
          </a:p>
          <a:p>
            <a:r>
              <a:rPr lang="en-US" u="sng" dirty="0" smtClean="0"/>
              <a:t>The person who has the floor will stand up to address the group</a:t>
            </a:r>
          </a:p>
          <a:p>
            <a:pPr lvl="1"/>
            <a:r>
              <a:rPr lang="en-US" u="sng" dirty="0" smtClean="0"/>
              <a:t>When they are finished, and BEFORE they sit down, they will say “My thanks to…”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Fun Part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Heckling is an important part of parliamentary style debate</a:t>
            </a:r>
          </a:p>
          <a:p>
            <a:endParaRPr lang="en-US" u="sng" dirty="0" smtClean="0"/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It is an energetic, yet professional, form of participation.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Here’s how you do it…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 the Affirmative…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are in the affirmative, or you agree with something that is said, you may: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Lightly pat the desk in front of you with your open palm</a:t>
            </a:r>
          </a:p>
          <a:p>
            <a:pPr lvl="1"/>
            <a:r>
              <a:rPr lang="en-US" dirty="0" smtClean="0"/>
              <a:t>Close your hand into a fist and rap your knuckles against the desk</a:t>
            </a:r>
          </a:p>
          <a:p>
            <a:pPr lvl="1"/>
            <a:r>
              <a:rPr lang="en-US" dirty="0" smtClean="0"/>
              <a:t>If you STRONGLY AGREE with what has just been said you may add in the phrase “Hear, hear.”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 the Negative…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Heckling in the negative is done cleverly AND respectfully. If you are rude or impolite…you’re doing it wrong!</a:t>
            </a:r>
          </a:p>
          <a:p>
            <a:pPr lvl="1"/>
            <a:r>
              <a:rPr lang="en-US" dirty="0" smtClean="0"/>
              <a:t>After the speaker </a:t>
            </a:r>
            <a:r>
              <a:rPr lang="en-US" smtClean="0"/>
              <a:t>has concluded, say </a:t>
            </a:r>
            <a:r>
              <a:rPr lang="en-US" dirty="0" smtClean="0"/>
              <a:t>things like:</a:t>
            </a:r>
          </a:p>
          <a:p>
            <a:pPr lvl="1"/>
            <a:endParaRPr lang="en-US" u="sng" dirty="0" smtClean="0"/>
          </a:p>
          <a:p>
            <a:pPr lvl="1"/>
            <a:r>
              <a:rPr lang="en-US" dirty="0" smtClean="0"/>
              <a:t>“Poor form!” or “Bad form!” </a:t>
            </a:r>
          </a:p>
          <a:p>
            <a:pPr lvl="1"/>
            <a:r>
              <a:rPr lang="en-US" dirty="0" smtClean="0"/>
              <a:t>“Shame!” (Drawl the long ‘a’ sound)</a:t>
            </a:r>
          </a:p>
          <a:p>
            <a:pPr lvl="1"/>
            <a:r>
              <a:rPr lang="en-US" dirty="0" smtClean="0"/>
              <a:t>“Shame on you!” (This is done quickly)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Etiquette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One does not scream like a wild lunatic when heckling</a:t>
            </a:r>
          </a:p>
          <a:p>
            <a:r>
              <a:rPr lang="en-US" dirty="0" smtClean="0"/>
              <a:t>Heckling is done rarely, and cleverly</a:t>
            </a:r>
          </a:p>
          <a:p>
            <a:pPr lvl="1"/>
            <a:r>
              <a:rPr lang="en-US" dirty="0" smtClean="0"/>
              <a:t>Remember there is ALWAYS  a heckler who is cleverer than you</a:t>
            </a:r>
          </a:p>
          <a:p>
            <a:pPr lvl="1"/>
            <a:r>
              <a:rPr lang="en-US" dirty="0" smtClean="0"/>
              <a:t>Don’t give them an opportunity to embarrass you</a:t>
            </a:r>
            <a:endParaRPr lang="en-US" dirty="0"/>
          </a:p>
        </p:txBody>
      </p:sp>
      <p:pic>
        <p:nvPicPr>
          <p:cNvPr id="2050" name="Picture 2" descr="File:StatlerAndWaldor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514600"/>
            <a:ext cx="4504431" cy="304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7863</TotalTime>
  <Words>390</Words>
  <Application>Microsoft Office PowerPoint</Application>
  <PresentationFormat>On-screen Show (4:3)</PresentationFormat>
  <Paragraphs>44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Consolas</vt:lpstr>
      <vt:lpstr>Corbel</vt:lpstr>
      <vt:lpstr>Wingdings</vt:lpstr>
      <vt:lpstr>Wingdings 2</vt:lpstr>
      <vt:lpstr>Wingdings 3</vt:lpstr>
      <vt:lpstr>Default Theme</vt:lpstr>
      <vt:lpstr>Parliamentary Debate</vt:lpstr>
      <vt:lpstr>Parliamentary Procedure</vt:lpstr>
      <vt:lpstr>The House will be in Order</vt:lpstr>
      <vt:lpstr>Debates and Discussions</vt:lpstr>
      <vt:lpstr>The Fun Part</vt:lpstr>
      <vt:lpstr>In the Affirmative…</vt:lpstr>
      <vt:lpstr>In the Negative…</vt:lpstr>
      <vt:lpstr>Etiquette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Parliamentary Debate</dc:title>
  <dc:creator>Lawrence Ashley Staten</dc:creator>
  <cp:lastModifiedBy>Lawrence Staten</cp:lastModifiedBy>
  <cp:revision>10</cp:revision>
  <dcterms:created xsi:type="dcterms:W3CDTF">2012-02-28T12:50:35Z</dcterms:created>
  <dcterms:modified xsi:type="dcterms:W3CDTF">2016-09-14T21:42:43Z</dcterms:modified>
</cp:coreProperties>
</file>